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0A0312-E62C-4E51-9626-F0F8D628BDB3}" v="4" dt="2018-08-16T14:09:45.2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cy Bolling" userId="1377e2ef-d956-40d6-8ef2-1800afec544b" providerId="ADAL" clId="{320A0312-E62C-4E51-9626-F0F8D628BDB3}"/>
    <pc:docChg chg="modSld">
      <pc:chgData name="Tacy Bolling" userId="1377e2ef-d956-40d6-8ef2-1800afec544b" providerId="ADAL" clId="{320A0312-E62C-4E51-9626-F0F8D628BDB3}" dt="2018-08-16T14:09:45.238" v="3" actId="20577"/>
      <pc:docMkLst>
        <pc:docMk/>
      </pc:docMkLst>
      <pc:sldChg chg="modSp">
        <pc:chgData name="Tacy Bolling" userId="1377e2ef-d956-40d6-8ef2-1800afec544b" providerId="ADAL" clId="{320A0312-E62C-4E51-9626-F0F8D628BDB3}" dt="2018-08-16T14:09:45.238" v="3" actId="20577"/>
        <pc:sldMkLst>
          <pc:docMk/>
          <pc:sldMk cId="561580466" sldId="256"/>
        </pc:sldMkLst>
        <pc:spChg chg="mod">
          <ac:chgData name="Tacy Bolling" userId="1377e2ef-d956-40d6-8ef2-1800afec544b" providerId="ADAL" clId="{320A0312-E62C-4E51-9626-F0F8D628BDB3}" dt="2018-08-16T14:09:45.238" v="3" actId="20577"/>
          <ac:spMkLst>
            <pc:docMk/>
            <pc:sldMk cId="561580466" sldId="256"/>
            <ac:spMk id="3" creationId="{5611DC67-5776-474B-BBCE-14E4837ED4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9840D-5556-449C-83D1-28E9FEF1F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4842" y="1539801"/>
            <a:ext cx="8383389" cy="938704"/>
          </a:xfrm>
        </p:spPr>
        <p:txBody>
          <a:bodyPr/>
          <a:lstStyle/>
          <a:p>
            <a:r>
              <a:rPr lang="en-US" sz="3600" u="sng" dirty="0"/>
              <a:t>SURVEY BEST PRACTICES FOR </a:t>
            </a:r>
            <a:r>
              <a:rPr lang="en-US" sz="3600" u="sng" dirty="0" err="1"/>
              <a:t>gdpr</a:t>
            </a:r>
            <a:endParaRPr lang="en-US" sz="36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1DC67-5776-474B-BBCE-14E4837ED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6910" y="2624783"/>
            <a:ext cx="7258179" cy="244452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/>
              <a:t>Ask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Is the data necessary?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Do you need explicit consent?</a:t>
            </a:r>
          </a:p>
          <a:p>
            <a:pPr algn="l"/>
            <a:r>
              <a:rPr lang="en-US" b="1" dirty="0"/>
              <a:t>Do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Add your privacy policy or a privacy notice to survey.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Turn off IP data collection if you are avoiding </a:t>
            </a:r>
            <a:r>
              <a:rPr lang="en-US"/>
              <a:t>collection of </a:t>
            </a:r>
            <a:r>
              <a:rPr lang="en-US" dirty="0"/>
              <a:t>personal data.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58046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</TotalTime>
  <Words>43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Franklin Gothic Book</vt:lpstr>
      <vt:lpstr>Crop</vt:lpstr>
      <vt:lpstr>SURVEY BEST PRACTICES FOR gdpr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BEST PRACTICES FOR gdpr</dc:title>
  <dc:creator>Tacy Bolling</dc:creator>
  <cp:lastModifiedBy>Tacy Bolling</cp:lastModifiedBy>
  <cp:revision>1</cp:revision>
  <dcterms:created xsi:type="dcterms:W3CDTF">2018-08-16T14:00:17Z</dcterms:created>
  <dcterms:modified xsi:type="dcterms:W3CDTF">2018-08-16T14:09:53Z</dcterms:modified>
</cp:coreProperties>
</file>